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8" r:id="rId4"/>
    <p:sldId id="260" r:id="rId5"/>
    <p:sldId id="263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3" autoAdjust="0"/>
    <p:restoredTop sz="94660"/>
  </p:normalViewPr>
  <p:slideViewPr>
    <p:cSldViewPr snapToGrid="0">
      <p:cViewPr varScale="1">
        <p:scale>
          <a:sx n="98" d="100"/>
          <a:sy n="98" d="100"/>
        </p:scale>
        <p:origin x="72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B02A5-4915-48F8-BC55-40FB852A0A57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217F-7367-4C0C-A108-F43AA506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6217F-7367-4C0C-A108-F43AA506C1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9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9ECD-0D1C-E345-A95D-A7B0BFB1C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670BF-461E-C212-C91C-E9D940F76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EE0A9-9CE7-DB0A-EE4A-0D55A0AD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8C3F-11E7-B420-B7B7-929ED87D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339D-A0EF-FFAA-6A3D-6026932C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7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4CFA-A5BF-7374-87E2-5C6517D6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11BED-0248-7192-85EC-94B29B69D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332C7-30EB-4F4A-8A58-3DD201DD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A577-0059-9693-1866-7C26CA4D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8AE5-18FC-D823-FF42-102CF1F0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0AF85-F1FD-A80A-0E7E-F36109B14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F644-D783-4471-2778-C3BBBEFC9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8BED7-E2B0-61AC-1C0B-CF1960C5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8966-4DCC-C9BB-8E4D-2D89E78C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3FD3A-5A2A-6E04-C39E-11ED9D57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56E1-EB13-7BBD-C768-B62D9DB2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0962-750B-FDBC-AA61-43405237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7636E-38E5-C701-228A-9BA1B4E6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C500-8EBA-C28A-C0F5-35CDF62E7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C812D-7275-6DAD-45F1-F125CE3C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3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60AA-51D8-99BF-0F5B-1A1F8C63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03362-366E-08D2-2405-BB6DC3201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DA34C-C938-ADDC-C279-9FEC4D97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C6974-8262-8638-328F-0E7AAE6C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BD128-37B5-F6A2-4714-CF0553BE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E2D7-559D-3DC1-5CDD-075F7499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B490-5194-7256-5855-4AFDA008A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094C2-22EC-D9BD-1996-A8467FF75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6E91-EE31-D8C1-9139-4147C590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EDBE1-8CA3-C12E-3DBB-B8366557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4CA90-79D2-A6C3-1FF3-0AA00E03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4FBC-8396-AFC9-ECDE-8832609E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1CEBA-9DCF-8224-AD9A-4700E62A8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6BD09-1EAA-7891-1B4D-F77BB5C46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6BA54-579C-D6E1-6A61-89B68ACFF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9F376-5BE1-6F19-DF56-6953B4F54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C5FF0-705D-FBA6-BA14-A8D97AEB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E562A-8898-AEAE-60F6-A9520361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5F0B5-BA26-FE6D-DDF9-DDF1F587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CB17-2C74-00C4-FE72-B7F3CF9B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B558D-3AF5-D1D6-C240-87307CB8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A875-C19D-E484-E14A-5E543EDB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B0EF5-8F6F-1172-730E-112A11B7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464D-0E4B-C132-DA14-85E40921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00BF4-393C-713D-4296-3146588B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BB9AC-0B84-97CA-EF46-6EBD16EB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5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5983-5EE1-7C17-A588-D7CB4236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45C9-2657-41EC-595F-05AEEAD47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CB031-734B-F0EE-EDF7-05E697F86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7C1EF-8FDB-697F-FB44-E1A35C0B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387F2-32CA-42EA-2769-3BA4A634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5968F-3CFF-B6C0-3A1A-1B066760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6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F7E7-C1EC-0F9C-4D91-34C2B689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DAD8E-4B80-A93F-0AA7-17C2C6EAE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D2279-DEEA-703D-7B69-7FEFAA9B2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AE25C-8489-90AD-8B01-0EF0CE64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3096A-9809-B076-FDE9-829D5495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73C10-6120-0C72-918A-CD42CCB2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7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197F4-9482-C725-4777-534119ED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B09E1-17EB-D3B0-8BFF-2669DFC86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F3C0-F8B5-FE3B-D887-6E41AE5BF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B6D-F074-D755-D4BB-33B24767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39836-A641-23FC-FA1D-C2194CCE6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70B3F-15D4-3E2C-A19B-0DD21302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35"/>
          <a:stretch/>
        </p:blipFill>
        <p:spPr>
          <a:xfrm>
            <a:off x="115328" y="128202"/>
            <a:ext cx="3413292" cy="132646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FB477A8-887F-E39C-9E45-F33B44A87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87" t="16105" r="40692" b="40679"/>
          <a:stretch/>
        </p:blipFill>
        <p:spPr>
          <a:xfrm>
            <a:off x="4593557" y="570886"/>
            <a:ext cx="2768933" cy="267441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897B58-D3C4-5318-A8AB-D9E15617F353}"/>
              </a:ext>
            </a:extLst>
          </p:cNvPr>
          <p:cNvSpPr/>
          <p:nvPr/>
        </p:nvSpPr>
        <p:spPr>
          <a:xfrm>
            <a:off x="3302977" y="2584331"/>
            <a:ext cx="1320814" cy="492067"/>
          </a:xfrm>
          <a:prstGeom prst="roundRect">
            <a:avLst>
              <a:gd name="adj" fmla="val 29337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SSP1 RCP 2.6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DA237-423C-05B9-AD66-B4AA21F712F6}"/>
              </a:ext>
            </a:extLst>
          </p:cNvPr>
          <p:cNvSpPr txBox="1"/>
          <p:nvPr/>
        </p:nvSpPr>
        <p:spPr>
          <a:xfrm>
            <a:off x="566376" y="1403551"/>
            <a:ext cx="255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Nutrient Application Rates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99E280-F640-986D-95BB-40A3B097AAC5}"/>
              </a:ext>
            </a:extLst>
          </p:cNvPr>
          <p:cNvGrpSpPr/>
          <p:nvPr/>
        </p:nvGrpSpPr>
        <p:grpSpPr>
          <a:xfrm>
            <a:off x="213157" y="2136363"/>
            <a:ext cx="2678366" cy="2270158"/>
            <a:chOff x="3739303" y="534693"/>
            <a:chExt cx="2678366" cy="2270158"/>
          </a:xfrm>
        </p:grpSpPr>
        <p:pic>
          <p:nvPicPr>
            <p:cNvPr id="5" name="Picture 4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642AD270-490F-6BC1-17AC-4FABCC73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504" t="13560" r="41854" b="39919"/>
            <a:stretch/>
          </p:blipFill>
          <p:spPr>
            <a:xfrm>
              <a:off x="3739303" y="534693"/>
              <a:ext cx="2678366" cy="2093375"/>
            </a:xfrm>
            <a:prstGeom prst="rect">
              <a:avLst/>
            </a:prstGeom>
          </p:spPr>
        </p:pic>
        <p:pic>
          <p:nvPicPr>
            <p:cNvPr id="8" name="Picture 7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81292668-D618-AD2D-EBBA-07688CFF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407" t="70511" r="48527" b="25776"/>
            <a:stretch/>
          </p:blipFill>
          <p:spPr>
            <a:xfrm>
              <a:off x="4506997" y="2646260"/>
              <a:ext cx="1142977" cy="1585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71D944-E228-BC1C-D16D-ACF7CFBDE1D4}"/>
                </a:ext>
              </a:extLst>
            </p:cNvPr>
            <p:cNvSpPr txBox="1"/>
            <p:nvPr/>
          </p:nvSpPr>
          <p:spPr>
            <a:xfrm>
              <a:off x="4882198" y="1208042"/>
              <a:ext cx="13591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 Application Rates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26C61A6-D5EB-CC27-8D03-92B83653BC00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3818161"/>
            <a:ext cx="585723" cy="49857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1CB78CD-319A-2290-B24A-BA38E49CBEB8}"/>
              </a:ext>
            </a:extLst>
          </p:cNvPr>
          <p:cNvCxnSpPr>
            <a:cxnSpLocks/>
            <a:stCxn id="53" idx="3"/>
            <a:endCxn id="20" idx="1"/>
          </p:cNvCxnSpPr>
          <p:nvPr/>
        </p:nvCxnSpPr>
        <p:spPr>
          <a:xfrm flipV="1">
            <a:off x="7398327" y="1091892"/>
            <a:ext cx="601261" cy="2776126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0553D6-C76A-D819-DAA2-CAA516518A7E}"/>
              </a:ext>
            </a:extLst>
          </p:cNvPr>
          <p:cNvSpPr txBox="1"/>
          <p:nvPr/>
        </p:nvSpPr>
        <p:spPr>
          <a:xfrm>
            <a:off x="1833405" y="1781586"/>
            <a:ext cx="1489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Pyrolysis Module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524476D-6742-FB50-D4C7-213F28B31F23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2571535"/>
            <a:ext cx="603662" cy="1296483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95131D4-3559-0761-537C-A38729B83B24}"/>
              </a:ext>
            </a:extLst>
          </p:cNvPr>
          <p:cNvSpPr txBox="1"/>
          <p:nvPr/>
        </p:nvSpPr>
        <p:spPr>
          <a:xfrm>
            <a:off x="3169225" y="35531"/>
            <a:ext cx="2391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Integrated </a:t>
            </a:r>
          </a:p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Assessment Modeling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7CE9153-1CFB-DE41-6D55-6E2F3D2F4CBA}"/>
              </a:ext>
            </a:extLst>
          </p:cNvPr>
          <p:cNvGrpSpPr/>
          <p:nvPr/>
        </p:nvGrpSpPr>
        <p:grpSpPr>
          <a:xfrm>
            <a:off x="7962218" y="7026"/>
            <a:ext cx="3769118" cy="4744826"/>
            <a:chOff x="7962218" y="789806"/>
            <a:chExt cx="3147305" cy="3962045"/>
          </a:xfrm>
        </p:grpSpPr>
        <p:pic>
          <p:nvPicPr>
            <p:cNvPr id="20" name="Picture 19" descr="Sheep in pasture">
              <a:extLst>
                <a:ext uri="{FF2B5EF4-FFF2-40B4-BE49-F238E27FC236}">
                  <a16:creationId xmlns:a16="http://schemas.microsoft.com/office/drawing/2014/main" id="{CE835049-54E3-E00E-138C-57FDEE16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31" t="28180" r="18992"/>
            <a:stretch/>
          </p:blipFill>
          <p:spPr>
            <a:xfrm>
              <a:off x="7993423" y="1238219"/>
              <a:ext cx="1396995" cy="914952"/>
            </a:xfrm>
            <a:prstGeom prst="rect">
              <a:avLst/>
            </a:prstGeom>
          </p:spPr>
        </p:pic>
        <p:pic>
          <p:nvPicPr>
            <p:cNvPr id="25" name="Picture 24" descr="Red leaves on a tree">
              <a:extLst>
                <a:ext uri="{FF2B5EF4-FFF2-40B4-BE49-F238E27FC236}">
                  <a16:creationId xmlns:a16="http://schemas.microsoft.com/office/drawing/2014/main" id="{6A8BE078-5E27-1206-1969-19165FE1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39141" y="1240817"/>
              <a:ext cx="1370382" cy="914952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8A21FC-DBEA-659E-5B71-2027C39375AB}"/>
                </a:ext>
              </a:extLst>
            </p:cNvPr>
            <p:cNvCxnSpPr>
              <a:cxnSpLocks/>
              <a:stCxn id="20" idx="3"/>
              <a:endCxn id="25" idx="1"/>
            </p:cNvCxnSpPr>
            <p:nvPr/>
          </p:nvCxnSpPr>
          <p:spPr>
            <a:xfrm>
              <a:off x="9390418" y="1695695"/>
              <a:ext cx="348723" cy="2598"/>
            </a:xfrm>
            <a:prstGeom prst="straightConnector1">
              <a:avLst/>
            </a:prstGeom>
            <a:ln w="57150">
              <a:solidFill>
                <a:schemeClr val="tx2">
                  <a:lumMod val="25000"/>
                  <a:lumOff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292B78-B60A-5052-A619-B96B28BA0D68}"/>
                </a:ext>
              </a:extLst>
            </p:cNvPr>
            <p:cNvSpPr txBox="1"/>
            <p:nvPr/>
          </p:nvSpPr>
          <p:spPr>
            <a:xfrm>
              <a:off x="7978342" y="2126847"/>
              <a:ext cx="3092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Land Use Change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F7E971-5C1B-93E3-F315-284D17224134}"/>
                </a:ext>
              </a:extLst>
            </p:cNvPr>
            <p:cNvSpPr txBox="1"/>
            <p:nvPr/>
          </p:nvSpPr>
          <p:spPr>
            <a:xfrm>
              <a:off x="7985093" y="4413297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Climate Mitigation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7EC6E4F-D934-8C40-3FC5-3A7576E25D01}"/>
                </a:ext>
              </a:extLst>
            </p:cNvPr>
            <p:cNvSpPr txBox="1"/>
            <p:nvPr/>
          </p:nvSpPr>
          <p:spPr>
            <a:xfrm>
              <a:off x="7962218" y="3115256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Food Security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4AADA0-3983-3748-131F-1CA6B3031CEE}"/>
                </a:ext>
              </a:extLst>
            </p:cNvPr>
            <p:cNvSpPr txBox="1"/>
            <p:nvPr/>
          </p:nvSpPr>
          <p:spPr>
            <a:xfrm>
              <a:off x="7998067" y="789806"/>
              <a:ext cx="3111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Impacts</a:t>
              </a:r>
            </a:p>
          </p:txBody>
        </p:sp>
        <p:pic>
          <p:nvPicPr>
            <p:cNvPr id="70" name="Graphic 69" descr="Grocery bag outline">
              <a:extLst>
                <a:ext uri="{FF2B5EF4-FFF2-40B4-BE49-F238E27FC236}">
                  <a16:creationId xmlns:a16="http://schemas.microsoft.com/office/drawing/2014/main" id="{944F5FC4-5837-7A5D-A0A9-8BB7F3E0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1405436">
              <a:off x="8173208" y="2434646"/>
              <a:ext cx="725776" cy="725776"/>
            </a:xfrm>
            <a:prstGeom prst="rect">
              <a:avLst/>
            </a:prstGeom>
          </p:spPr>
        </p:pic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8EAB610-53AC-8C04-F081-E29A9340F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6150" y="2970943"/>
              <a:ext cx="3111456" cy="176420"/>
            </a:xfrm>
            <a:prstGeom prst="straightConnector1">
              <a:avLst/>
            </a:prstGeom>
            <a:ln w="76200">
              <a:gradFill flip="none" rotWithShape="1">
                <a:gsLst>
                  <a:gs pos="0">
                    <a:schemeClr val="accent2">
                      <a:lumMod val="40000"/>
                      <a:lumOff val="60000"/>
                      <a:alpha val="8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D91883-B902-1160-BA85-4991FC8409D8}"/>
                </a:ext>
              </a:extLst>
            </p:cNvPr>
            <p:cNvSpPr txBox="1"/>
            <p:nvPr/>
          </p:nvSpPr>
          <p:spPr>
            <a:xfrm>
              <a:off x="8325959" y="2726870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$</a:t>
              </a:r>
            </a:p>
          </p:txBody>
        </p:sp>
        <p:pic>
          <p:nvPicPr>
            <p:cNvPr id="82" name="Graphic 81" descr="Grocery bag outline">
              <a:extLst>
                <a:ext uri="{FF2B5EF4-FFF2-40B4-BE49-F238E27FC236}">
                  <a16:creationId xmlns:a16="http://schemas.microsoft.com/office/drawing/2014/main" id="{73540111-B817-0646-B318-C0C4A54B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382778">
              <a:off x="10094311" y="2322887"/>
              <a:ext cx="725776" cy="725776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1C076E-675D-03A6-3E1D-64C1D3E4914F}"/>
                </a:ext>
              </a:extLst>
            </p:cNvPr>
            <p:cNvSpPr txBox="1"/>
            <p:nvPr/>
          </p:nvSpPr>
          <p:spPr>
            <a:xfrm>
              <a:off x="10247062" y="2624636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50000"/>
                    </a:schemeClr>
                  </a:solidFill>
                </a:rPr>
                <a:t>$$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F0F2590-9B80-EF78-815E-611136E66BBB}"/>
              </a:ext>
            </a:extLst>
          </p:cNvPr>
          <p:cNvGrpSpPr/>
          <p:nvPr/>
        </p:nvGrpSpPr>
        <p:grpSpPr>
          <a:xfrm>
            <a:off x="2966537" y="3397055"/>
            <a:ext cx="4431790" cy="955990"/>
            <a:chOff x="3028883" y="5301354"/>
            <a:chExt cx="3262892" cy="70384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8062CFB-101A-5FCD-4441-8F15D6563E14}"/>
                </a:ext>
              </a:extLst>
            </p:cNvPr>
            <p:cNvSpPr/>
            <p:nvPr/>
          </p:nvSpPr>
          <p:spPr>
            <a:xfrm>
              <a:off x="4177689" y="5405743"/>
              <a:ext cx="1063162" cy="492067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Pyrolysis</a:t>
              </a:r>
            </a:p>
          </p:txBody>
        </p:sp>
        <p:pic>
          <p:nvPicPr>
            <p:cNvPr id="37" name="Graphic 36" descr="Dump truck outline">
              <a:extLst>
                <a:ext uri="{FF2B5EF4-FFF2-40B4-BE49-F238E27FC236}">
                  <a16:creationId xmlns:a16="http://schemas.microsoft.com/office/drawing/2014/main" id="{4D4699FE-C377-099B-FA67-C8151A64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56934" y="5479462"/>
              <a:ext cx="379928" cy="379928"/>
            </a:xfrm>
            <a:prstGeom prst="rect">
              <a:avLst/>
            </a:prstGeom>
          </p:spPr>
        </p:pic>
        <p:pic>
          <p:nvPicPr>
            <p:cNvPr id="51" name="Graphic 50" descr="Farm scene outline">
              <a:extLst>
                <a:ext uri="{FF2B5EF4-FFF2-40B4-BE49-F238E27FC236}">
                  <a16:creationId xmlns:a16="http://schemas.microsoft.com/office/drawing/2014/main" id="{E034FCFA-14D6-5BDA-06B0-3E7D09994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28883" y="5301354"/>
              <a:ext cx="703845" cy="703845"/>
            </a:xfrm>
            <a:prstGeom prst="rect">
              <a:avLst/>
            </a:prstGeom>
          </p:spPr>
        </p:pic>
        <p:pic>
          <p:nvPicPr>
            <p:cNvPr id="53" name="Graphic 52" descr="Crops with solid fill">
              <a:extLst>
                <a:ext uri="{FF2B5EF4-FFF2-40B4-BE49-F238E27FC236}">
                  <a16:creationId xmlns:a16="http://schemas.microsoft.com/office/drawing/2014/main" id="{8F7E556F-560F-39A6-6D82-85B345A72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80036" y="5342230"/>
              <a:ext cx="611739" cy="611739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74E07CF-4E05-B27A-E81B-5D4810C4EF83}"/>
                </a:ext>
              </a:extLst>
            </p:cNvPr>
            <p:cNvCxnSpPr>
              <a:cxnSpLocks/>
            </p:cNvCxnSpPr>
            <p:nvPr/>
          </p:nvCxnSpPr>
          <p:spPr>
            <a:xfrm>
              <a:off x="3779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61C7B1A-1B7A-8B3E-65E0-9CC5A2916993}"/>
                </a:ext>
              </a:extLst>
            </p:cNvPr>
            <p:cNvSpPr txBox="1"/>
            <p:nvPr/>
          </p:nvSpPr>
          <p:spPr>
            <a:xfrm>
              <a:off x="3439992" y="5405743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Manures</a:t>
              </a:r>
            </a:p>
          </p:txBody>
        </p:sp>
        <p:pic>
          <p:nvPicPr>
            <p:cNvPr id="69" name="Graphic 68" descr="Dump truck outline">
              <a:extLst>
                <a:ext uri="{FF2B5EF4-FFF2-40B4-BE49-F238E27FC236}">
                  <a16:creationId xmlns:a16="http://schemas.microsoft.com/office/drawing/2014/main" id="{1BA9C2C0-66B9-6C88-C1EC-3E22F3AE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80934" y="5479462"/>
              <a:ext cx="379928" cy="379928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42FEA0B-9B55-1AF4-C4CE-B7C8551852A6}"/>
                </a:ext>
              </a:extLst>
            </p:cNvPr>
            <p:cNvCxnSpPr>
              <a:cxnSpLocks/>
            </p:cNvCxnSpPr>
            <p:nvPr/>
          </p:nvCxnSpPr>
          <p:spPr>
            <a:xfrm>
              <a:off x="5303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97A7D24-7D2A-9F13-CFBA-087BCD3AB7C3}"/>
                </a:ext>
              </a:extLst>
            </p:cNvPr>
            <p:cNvSpPr txBox="1"/>
            <p:nvPr/>
          </p:nvSpPr>
          <p:spPr>
            <a:xfrm>
              <a:off x="4978896" y="5431185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</a:t>
              </a:r>
            </a:p>
          </p:txBody>
        </p:sp>
      </p:grpSp>
      <p:sp>
        <p:nvSpPr>
          <p:cNvPr id="98" name="Arrow: Circular 97">
            <a:extLst>
              <a:ext uri="{FF2B5EF4-FFF2-40B4-BE49-F238E27FC236}">
                <a16:creationId xmlns:a16="http://schemas.microsoft.com/office/drawing/2014/main" id="{D7DC44E9-22B7-72D9-928C-4ABB6701190C}"/>
              </a:ext>
            </a:extLst>
          </p:cNvPr>
          <p:cNvSpPr/>
          <p:nvPr/>
        </p:nvSpPr>
        <p:spPr>
          <a:xfrm rot="15674991" flipH="1">
            <a:off x="2896227" y="-2180350"/>
            <a:ext cx="4692608" cy="9598880"/>
          </a:xfrm>
          <a:prstGeom prst="circularArrow">
            <a:avLst>
              <a:gd name="adj1" fmla="val 2014"/>
              <a:gd name="adj2" fmla="val 426398"/>
              <a:gd name="adj3" fmla="val 1787953"/>
              <a:gd name="adj4" fmla="val 17385817"/>
              <a:gd name="adj5" fmla="val 3807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44CC62C-9E4C-3692-34FD-8AA1231731A4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844911" y="1742105"/>
            <a:ext cx="0" cy="916417"/>
          </a:xfrm>
          <a:prstGeom prst="straightConnector1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FE80652-FFB7-21F4-7668-02CA94342CDD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3963384" y="3076398"/>
            <a:ext cx="1285522" cy="462442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0027E00-3770-0DD9-81C6-D61DCDB571F5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63384" y="1908091"/>
            <a:ext cx="630173" cy="67624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347BF6E-C788-32AC-343C-F99D8EDADF1C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7362490" y="1091892"/>
            <a:ext cx="637098" cy="816199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0E06146-46AA-C0A3-C72A-966C9EDF0DC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362490" y="1908091"/>
            <a:ext cx="656651" cy="688455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FF12C9-9DE0-84DD-FBE3-E1DA86476E07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 flipH="1">
            <a:off x="5248906" y="3245296"/>
            <a:ext cx="729118" cy="293544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2ECD8C6F-CDD5-4099-A2AC-0A1C4EE78727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4164" t="11429" r="33596" b="34684"/>
          <a:stretch/>
        </p:blipFill>
        <p:spPr>
          <a:xfrm>
            <a:off x="7971823" y="3216388"/>
            <a:ext cx="1858094" cy="1206547"/>
          </a:xfrm>
          <a:prstGeom prst="rect">
            <a:avLst/>
          </a:prstGeom>
        </p:spPr>
      </p:pic>
      <p:pic>
        <p:nvPicPr>
          <p:cNvPr id="7" name="Picture 6" descr="A graph of a number of animals&#10;&#10;Description automatically generated with medium confidence">
            <a:extLst>
              <a:ext uri="{FF2B5EF4-FFF2-40B4-BE49-F238E27FC236}">
                <a16:creationId xmlns:a16="http://schemas.microsoft.com/office/drawing/2014/main" id="{A61BE703-4FEF-E365-FC00-7CB4386FAA5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2900" t="11466" r="33666" b="34620"/>
          <a:stretch/>
        </p:blipFill>
        <p:spPr>
          <a:xfrm>
            <a:off x="9822466" y="3209419"/>
            <a:ext cx="1898894" cy="12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2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78C0-09A7-E2F5-B4FC-22A05ACF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97BD2-36AD-F37B-453F-5273AB1E7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AE83DB-B95D-C8AE-3D56-0895F792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63" y="535497"/>
            <a:ext cx="9697803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C91CFA5-CEC7-2127-D812-9E04934CA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5" t="8605" r="28519" b="11275"/>
          <a:stretch/>
        </p:blipFill>
        <p:spPr>
          <a:xfrm>
            <a:off x="6393174" y="3852700"/>
            <a:ext cx="3069333" cy="2338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15DF10-E34B-B3E1-3F16-FD18FD656E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7" t="2740" r="8251" b="1822"/>
          <a:stretch/>
        </p:blipFill>
        <p:spPr>
          <a:xfrm>
            <a:off x="2733675" y="-1495425"/>
            <a:ext cx="6728833" cy="52482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DAC978-CA92-A6A2-0C22-77EE836517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75" t="5590" r="22489" b="3851"/>
          <a:stretch/>
        </p:blipFill>
        <p:spPr>
          <a:xfrm>
            <a:off x="2729492" y="3631597"/>
            <a:ext cx="3610863" cy="2595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AE484-4FEE-05B6-55F4-36E349CFCF77}"/>
              </a:ext>
            </a:extLst>
          </p:cNvPr>
          <p:cNvSpPr txBox="1"/>
          <p:nvPr/>
        </p:nvSpPr>
        <p:spPr>
          <a:xfrm>
            <a:off x="2752725" y="-1471776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8F5C0-CB22-C4AF-A074-F3435CEF2C22}"/>
              </a:ext>
            </a:extLst>
          </p:cNvPr>
          <p:cNvSpPr txBox="1"/>
          <p:nvPr/>
        </p:nvSpPr>
        <p:spPr>
          <a:xfrm>
            <a:off x="2718201" y="3450205"/>
            <a:ext cx="2874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98BA0-CE82-BCE9-9AFB-2A94D486DEA1}"/>
              </a:ext>
            </a:extLst>
          </p:cNvPr>
          <p:cNvSpPr txBox="1"/>
          <p:nvPr/>
        </p:nvSpPr>
        <p:spPr>
          <a:xfrm>
            <a:off x="6606784" y="3743326"/>
            <a:ext cx="2879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  <p:pic>
        <p:nvPicPr>
          <p:cNvPr id="13" name="Picture 12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987E2013-E42D-95DB-AA55-B87C2879B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13556" r="2863" b="79222"/>
          <a:stretch/>
        </p:blipFill>
        <p:spPr>
          <a:xfrm>
            <a:off x="3939681" y="3656301"/>
            <a:ext cx="1179194" cy="374848"/>
          </a:xfrm>
          <a:prstGeom prst="rect">
            <a:avLst/>
          </a:prstGeom>
        </p:spPr>
      </p:pic>
      <p:pic>
        <p:nvPicPr>
          <p:cNvPr id="14" name="Picture 1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B5B00CA-F5CD-911E-6FBE-5340EE73DE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1334" r="2863" b="71444"/>
          <a:stretch/>
        </p:blipFill>
        <p:spPr>
          <a:xfrm>
            <a:off x="5120966" y="3674322"/>
            <a:ext cx="1179194" cy="374848"/>
          </a:xfrm>
          <a:prstGeom prst="rect">
            <a:avLst/>
          </a:prstGeom>
        </p:spPr>
      </p:pic>
      <p:pic>
        <p:nvPicPr>
          <p:cNvPr id="15" name="Picture 1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47AFC65-813F-5628-3631-4BC338B85C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8890" r="2863" b="63554"/>
          <a:stretch/>
        </p:blipFill>
        <p:spPr>
          <a:xfrm>
            <a:off x="3905564" y="4729138"/>
            <a:ext cx="1213311" cy="403494"/>
          </a:xfrm>
          <a:prstGeom prst="rect">
            <a:avLst/>
          </a:prstGeom>
        </p:spPr>
      </p:pic>
      <p:pic>
        <p:nvPicPr>
          <p:cNvPr id="9" name="Picture 8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03E8A510-9B2A-E83D-4628-3205F9F4C6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36778" r="11309" b="58018"/>
          <a:stretch/>
        </p:blipFill>
        <p:spPr>
          <a:xfrm>
            <a:off x="5118875" y="4845568"/>
            <a:ext cx="818653" cy="277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56BF17-F863-D2BF-8C1D-1C6E40A79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9332" y="-927673"/>
            <a:ext cx="3977851" cy="3226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0AD3FB-C2EB-A59D-659C-97DD8B785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9002" y="2902197"/>
            <a:ext cx="6525536" cy="38867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8E7746-AB8B-FCAC-930F-994B9B7272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8625" y="794970"/>
            <a:ext cx="8954750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3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7B5D-B618-E5F1-F371-9E6CE24C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6703AE-DFA4-1DB0-2BA7-99DD96FFF3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452"/>
          <a:stretch/>
        </p:blipFill>
        <p:spPr>
          <a:xfrm>
            <a:off x="4369295" y="322323"/>
            <a:ext cx="4029637" cy="2821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44B6BE-8C95-5415-5F55-8D093ACFA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5" t="7242" r="6282" b="2487"/>
          <a:stretch/>
        </p:blipFill>
        <p:spPr>
          <a:xfrm>
            <a:off x="154641" y="289234"/>
            <a:ext cx="4029638" cy="292384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DFCC152-4A01-F67D-ACB6-6282EF838077}"/>
              </a:ext>
            </a:extLst>
          </p:cNvPr>
          <p:cNvGrpSpPr/>
          <p:nvPr/>
        </p:nvGrpSpPr>
        <p:grpSpPr>
          <a:xfrm>
            <a:off x="16302" y="3213078"/>
            <a:ext cx="4173928" cy="2355774"/>
            <a:chOff x="10351" y="3267969"/>
            <a:chExt cx="4173928" cy="235577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B4A2EC-F235-E3D7-A39D-06AFBC2F8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5901" r="20436"/>
            <a:stretch/>
          </p:blipFill>
          <p:spPr>
            <a:xfrm>
              <a:off x="10351" y="3267969"/>
              <a:ext cx="4173928" cy="235577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8E928EC-60D1-FEE4-3862-F182D8406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829" t="6058" b="24581"/>
            <a:stretch/>
          </p:blipFill>
          <p:spPr>
            <a:xfrm>
              <a:off x="530923" y="3318281"/>
              <a:ext cx="843546" cy="1384277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053698-6194-A03E-618F-92801DE83776}"/>
              </a:ext>
            </a:extLst>
          </p:cNvPr>
          <p:cNvGrpSpPr/>
          <p:nvPr/>
        </p:nvGrpSpPr>
        <p:grpSpPr>
          <a:xfrm>
            <a:off x="4257675" y="3197178"/>
            <a:ext cx="4173928" cy="2139663"/>
            <a:chOff x="9189675" y="3335096"/>
            <a:chExt cx="5406178" cy="27713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49D2B7-9558-F5FF-7480-6AB08F6A1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237" t="6554"/>
            <a:stretch/>
          </p:blipFill>
          <p:spPr>
            <a:xfrm>
              <a:off x="9189675" y="3374230"/>
              <a:ext cx="5406178" cy="273221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320091-1840-7F3E-7C01-7DEB8A7538BB}"/>
                </a:ext>
              </a:extLst>
            </p:cNvPr>
            <p:cNvSpPr txBox="1"/>
            <p:nvPr/>
          </p:nvSpPr>
          <p:spPr>
            <a:xfrm>
              <a:off x="9201578" y="3335096"/>
              <a:ext cx="3981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78BB86-1BCB-6CE4-7DAD-0F070ABF1333}"/>
                </a:ext>
              </a:extLst>
            </p:cNvPr>
            <p:cNvSpPr txBox="1"/>
            <p:nvPr/>
          </p:nvSpPr>
          <p:spPr>
            <a:xfrm>
              <a:off x="10965626" y="3439618"/>
              <a:ext cx="46437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B)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D2AE02-B8CF-AA9A-F9E3-0FC0ECF11777}"/>
                </a:ext>
              </a:extLst>
            </p:cNvPr>
            <p:cNvSpPr/>
            <p:nvPr/>
          </p:nvSpPr>
          <p:spPr>
            <a:xfrm>
              <a:off x="9620810" y="3439618"/>
              <a:ext cx="849070" cy="23051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49A90E-DDF2-46DD-CB09-3F9F75D99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107" t="6015" r="24786" b="9930"/>
            <a:stretch/>
          </p:blipFill>
          <p:spPr>
            <a:xfrm>
              <a:off x="10563881" y="3405215"/>
              <a:ext cx="3143823" cy="1898305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D20435-2BF9-4315-50C8-DA8D3AFBF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9880" y="5038725"/>
              <a:ext cx="3198495" cy="70602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E779556-5241-36A5-B642-8DC18E8490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9880" y="3429000"/>
              <a:ext cx="314801" cy="1061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46FC69-3074-08DE-59AB-0CCF8D5F4FFE}"/>
                </a:ext>
              </a:extLst>
            </p:cNvPr>
            <p:cNvSpPr txBox="1"/>
            <p:nvPr/>
          </p:nvSpPr>
          <p:spPr>
            <a:xfrm>
              <a:off x="10831126" y="3418382"/>
              <a:ext cx="3981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E)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5F1420-CFAC-B6DA-253B-9E1A68A81557}"/>
              </a:ext>
            </a:extLst>
          </p:cNvPr>
          <p:cNvSpPr txBox="1"/>
          <p:nvPr/>
        </p:nvSpPr>
        <p:spPr>
          <a:xfrm>
            <a:off x="146829" y="10846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96879B-7800-9051-B5EB-0EFDA003160E}"/>
              </a:ext>
            </a:extLst>
          </p:cNvPr>
          <p:cNvSpPr txBox="1"/>
          <p:nvPr/>
        </p:nvSpPr>
        <p:spPr>
          <a:xfrm>
            <a:off x="4369295" y="10846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BEDDA8-E8B8-9EB6-F546-BE240670517F}"/>
              </a:ext>
            </a:extLst>
          </p:cNvPr>
          <p:cNvSpPr txBox="1"/>
          <p:nvPr/>
        </p:nvSpPr>
        <p:spPr>
          <a:xfrm>
            <a:off x="116790" y="3122979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3750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760D07FA-FFC3-E301-1222-D921259F2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6516" t="12189" r="9486" b="58005"/>
          <a:stretch/>
        </p:blipFill>
        <p:spPr>
          <a:xfrm>
            <a:off x="1972443" y="3053138"/>
            <a:ext cx="1972444" cy="1296955"/>
          </a:xfrm>
        </p:spPr>
      </p:pic>
      <p:pic>
        <p:nvPicPr>
          <p:cNvPr id="7" name="Picture 6" descr="A map of the world&#10;&#10;AI-generated content may be incorrect.">
            <a:extLst>
              <a:ext uri="{FF2B5EF4-FFF2-40B4-BE49-F238E27FC236}">
                <a16:creationId xmlns:a16="http://schemas.microsoft.com/office/drawing/2014/main" id="{06981D3B-58EF-51FE-49C0-243B3D3977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11" t="6138" r="9671" b="10351"/>
          <a:stretch/>
        </p:blipFill>
        <p:spPr>
          <a:xfrm>
            <a:off x="1" y="160507"/>
            <a:ext cx="7935276" cy="2890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FD79F-483A-988B-5C6A-09B7A6A02913}"/>
              </a:ext>
            </a:extLst>
          </p:cNvPr>
          <p:cNvSpPr txBox="1"/>
          <p:nvPr/>
        </p:nvSpPr>
        <p:spPr>
          <a:xfrm>
            <a:off x="0" y="122848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9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EAFA6721-5D08-7034-8A1C-C7FE1EC68D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61" t="50042" r="51051" b="19494"/>
          <a:stretch/>
        </p:blipFill>
        <p:spPr>
          <a:xfrm>
            <a:off x="3944886" y="3053138"/>
            <a:ext cx="1995195" cy="1325563"/>
          </a:xfrm>
          <a:prstGeom prst="rect">
            <a:avLst/>
          </a:prstGeom>
        </p:spPr>
      </p:pic>
      <p:pic>
        <p:nvPicPr>
          <p:cNvPr id="10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5F82EB17-94EF-C197-F20E-FDDBA17F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11" t="82639" r="23889" b="3947"/>
          <a:stretch/>
        </p:blipFill>
        <p:spPr>
          <a:xfrm>
            <a:off x="2995811" y="4350093"/>
            <a:ext cx="1898154" cy="379631"/>
          </a:xfrm>
          <a:prstGeom prst="rect">
            <a:avLst/>
          </a:prstGeom>
        </p:spPr>
      </p:pic>
      <p:pic>
        <p:nvPicPr>
          <p:cNvPr id="11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2E70A8ED-DABC-1AD8-618A-0C0F4983C4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20" t="12189" r="51683" b="58005"/>
          <a:stretch/>
        </p:blipFill>
        <p:spPr>
          <a:xfrm>
            <a:off x="0" y="3053138"/>
            <a:ext cx="1972443" cy="1296955"/>
          </a:xfrm>
          <a:prstGeom prst="rect">
            <a:avLst/>
          </a:prstGeom>
        </p:spPr>
      </p:pic>
      <p:pic>
        <p:nvPicPr>
          <p:cNvPr id="12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1B4334C1-3508-8E0A-95F4-7CB3A4FA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077" t="50042" r="9535" b="19494"/>
          <a:stretch/>
        </p:blipFill>
        <p:spPr>
          <a:xfrm>
            <a:off x="5940081" y="3053138"/>
            <a:ext cx="1995195" cy="132556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767FAF-809F-F478-E607-1B884C24540A}"/>
              </a:ext>
            </a:extLst>
          </p:cNvPr>
          <p:cNvCxnSpPr>
            <a:cxnSpLocks/>
          </p:cNvCxnSpPr>
          <p:nvPr/>
        </p:nvCxnSpPr>
        <p:spPr>
          <a:xfrm>
            <a:off x="0" y="3030405"/>
            <a:ext cx="7935276" cy="2067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9C5CB-2185-DFFA-A76C-31DA1F7DA8D4}"/>
              </a:ext>
            </a:extLst>
          </p:cNvPr>
          <p:cNvSpPr txBox="1"/>
          <p:nvPr/>
        </p:nvSpPr>
        <p:spPr>
          <a:xfrm>
            <a:off x="29486" y="3030405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29562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45E0931-6B71-A31E-C72B-172A72A963A2}"/>
              </a:ext>
            </a:extLst>
          </p:cNvPr>
          <p:cNvGrpSpPr/>
          <p:nvPr/>
        </p:nvGrpSpPr>
        <p:grpSpPr>
          <a:xfrm>
            <a:off x="-1" y="5570399"/>
            <a:ext cx="4491962" cy="3217052"/>
            <a:chOff x="1981200" y="937260"/>
            <a:chExt cx="6926580" cy="49606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B671768-493A-9668-5B63-0785D0521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639" t="4272" r="17637" b="4691"/>
            <a:stretch/>
          </p:blipFill>
          <p:spPr>
            <a:xfrm>
              <a:off x="1981200" y="937260"/>
              <a:ext cx="6926580" cy="496067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2668A83-6F1F-6413-1D77-E7E6A64CD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2122" t="4272" r="1740" b="84484"/>
            <a:stretch/>
          </p:blipFill>
          <p:spPr>
            <a:xfrm>
              <a:off x="2601714" y="985896"/>
              <a:ext cx="1402081" cy="61268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21A0FB-AE7E-1018-19C2-BA500CCEEE77}"/>
              </a:ext>
            </a:extLst>
          </p:cNvPr>
          <p:cNvGrpSpPr/>
          <p:nvPr/>
        </p:nvGrpSpPr>
        <p:grpSpPr>
          <a:xfrm>
            <a:off x="0" y="0"/>
            <a:ext cx="4465018" cy="3225800"/>
            <a:chOff x="1836892" y="971044"/>
            <a:chExt cx="6910806" cy="49927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6E03C9-E2D3-EAE8-06FB-3E46CECF4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57" t="4813" r="22080" b="3400"/>
            <a:stretch/>
          </p:blipFill>
          <p:spPr>
            <a:xfrm>
              <a:off x="1836892" y="971044"/>
              <a:ext cx="6910806" cy="49927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FD88B6-083D-FF90-6DDC-08B0C5AD7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839" t="7366" r="2315" b="74485"/>
            <a:stretch/>
          </p:blipFill>
          <p:spPr>
            <a:xfrm>
              <a:off x="6069858" y="3129594"/>
              <a:ext cx="1309316" cy="7221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F6FE64-BF56-58A1-87F7-F5C9D071A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839" t="28705" r="2315" b="56485"/>
            <a:stretch/>
          </p:blipFill>
          <p:spPr>
            <a:xfrm>
              <a:off x="7379174" y="3264469"/>
              <a:ext cx="1309317" cy="589291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99C72BF-4159-4282-10AC-B9A05D13D57C}"/>
                </a:ext>
              </a:extLst>
            </p:cNvPr>
            <p:cNvSpPr/>
            <p:nvPr/>
          </p:nvSpPr>
          <p:spPr>
            <a:xfrm>
              <a:off x="6069858" y="3073139"/>
              <a:ext cx="2508534" cy="806879"/>
            </a:xfrm>
            <a:prstGeom prst="roundRect">
              <a:avLst>
                <a:gd name="adj" fmla="val 7529"/>
              </a:avLst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9C81C24-A549-A562-51C6-C3571A890E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533"/>
          <a:stretch/>
        </p:blipFill>
        <p:spPr>
          <a:xfrm>
            <a:off x="7620" y="3312942"/>
            <a:ext cx="4484341" cy="22234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6F167A-392E-D63F-2539-5D9BD11991B8}"/>
              </a:ext>
            </a:extLst>
          </p:cNvPr>
          <p:cNvSpPr txBox="1"/>
          <p:nvPr/>
        </p:nvSpPr>
        <p:spPr>
          <a:xfrm>
            <a:off x="15269" y="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E28B8-F3DF-3D9D-4DF9-B4DD7F427FDB}"/>
              </a:ext>
            </a:extLst>
          </p:cNvPr>
          <p:cNvSpPr txBox="1"/>
          <p:nvPr/>
        </p:nvSpPr>
        <p:spPr>
          <a:xfrm>
            <a:off x="320069" y="3312942"/>
            <a:ext cx="325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B1EA5-0910-0107-EDE8-3906E3F11486}"/>
              </a:ext>
            </a:extLst>
          </p:cNvPr>
          <p:cNvSpPr txBox="1"/>
          <p:nvPr/>
        </p:nvSpPr>
        <p:spPr>
          <a:xfrm>
            <a:off x="-1060" y="5620937"/>
            <a:ext cx="2525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4148838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C8E713-F8D3-E6A7-D4B6-14BA331FC1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38" b="4200"/>
          <a:stretch/>
        </p:blipFill>
        <p:spPr>
          <a:xfrm>
            <a:off x="0" y="804463"/>
            <a:ext cx="7782128" cy="1405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318705-879A-FC08-1079-FDA43D9CB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6" t="3178" r="1499" b="2161"/>
          <a:stretch/>
        </p:blipFill>
        <p:spPr>
          <a:xfrm>
            <a:off x="0" y="2311225"/>
            <a:ext cx="7782128" cy="2069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E8D7A1-9CE8-D686-0B9C-4EC710E246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8" t="6691" r="850"/>
          <a:stretch/>
        </p:blipFill>
        <p:spPr>
          <a:xfrm>
            <a:off x="1" y="4455500"/>
            <a:ext cx="7782128" cy="23946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AA519C-4BE4-706C-4616-30726869758E}"/>
              </a:ext>
            </a:extLst>
          </p:cNvPr>
          <p:cNvSpPr txBox="1"/>
          <p:nvPr/>
        </p:nvSpPr>
        <p:spPr>
          <a:xfrm>
            <a:off x="97277" y="699265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91B83-3097-4792-145D-B9A284B041F2}"/>
              </a:ext>
            </a:extLst>
          </p:cNvPr>
          <p:cNvSpPr txBox="1"/>
          <p:nvPr/>
        </p:nvSpPr>
        <p:spPr>
          <a:xfrm>
            <a:off x="97277" y="2172725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EF9DFC-B469-3943-5C49-DB4C4EB68A41}"/>
              </a:ext>
            </a:extLst>
          </p:cNvPr>
          <p:cNvSpPr txBox="1"/>
          <p:nvPr/>
        </p:nvSpPr>
        <p:spPr>
          <a:xfrm>
            <a:off x="97277" y="448114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437042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62</Words>
  <Application>Microsoft Office PowerPoint</Application>
  <PresentationFormat>Widescreen</PresentationFormat>
  <Paragraphs>33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Preuss</dc:creator>
  <cp:lastModifiedBy>Nathan Preuss</cp:lastModifiedBy>
  <cp:revision>21</cp:revision>
  <dcterms:created xsi:type="dcterms:W3CDTF">2024-11-06T15:20:20Z</dcterms:created>
  <dcterms:modified xsi:type="dcterms:W3CDTF">2025-04-16T17:34:19Z</dcterms:modified>
</cp:coreProperties>
</file>